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4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0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01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1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5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0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5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8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2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4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82171-5CF3-4DC5-B8C5-31F00E275A3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C339E-6139-4E5E-B563-D8B8D1C81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5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81801A8-ACBB-95A4-AE78-E0A2FA479AB6}"/>
              </a:ext>
            </a:extLst>
          </p:cNvPr>
          <p:cNvSpPr/>
          <p:nvPr/>
        </p:nvSpPr>
        <p:spPr>
          <a:xfrm>
            <a:off x="1625600" y="1607127"/>
            <a:ext cx="3620655" cy="362065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F8EA57-76A4-290E-D445-246AF7275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80245">
            <a:off x="1781223" y="2574035"/>
            <a:ext cx="1854199" cy="14528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F23FEA-B9AF-049F-39BE-119F08CDC2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562" y="2629100"/>
            <a:ext cx="1673885" cy="13427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D2A1A3D-7ABE-3C9B-46DA-A86ACDE26BAA}"/>
              </a:ext>
            </a:extLst>
          </p:cNvPr>
          <p:cNvSpPr/>
          <p:nvPr/>
        </p:nvSpPr>
        <p:spPr>
          <a:xfrm>
            <a:off x="2059709" y="1911928"/>
            <a:ext cx="2770909" cy="231340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23036"/>
              </a:avLst>
            </a:prstTxWarp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utura Std Medium" panose="020B0502020204020303" pitchFamily="34" charset="0"/>
              </a:rPr>
              <a:t>Diamond State Curling Club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0F5B94-5D4C-0844-12AB-063FF432C177}"/>
              </a:ext>
            </a:extLst>
          </p:cNvPr>
          <p:cNvSpPr txBox="1"/>
          <p:nvPr/>
        </p:nvSpPr>
        <p:spPr>
          <a:xfrm>
            <a:off x="2356547" y="3430825"/>
            <a:ext cx="2144905" cy="151167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en-US" sz="3200" dirty="0">
                <a:latin typeface="Futura Std Medium" panose="020B0502020204020303" pitchFamily="34" charset="0"/>
              </a:rPr>
              <a:t>10</a:t>
            </a:r>
            <a:r>
              <a:rPr lang="en-US" sz="3200" baseline="30000" dirty="0">
                <a:latin typeface="Futura Std Medium" panose="020B0502020204020303" pitchFamily="34" charset="0"/>
              </a:rPr>
              <a:t>th</a:t>
            </a:r>
            <a:r>
              <a:rPr lang="en-US" sz="3200" dirty="0">
                <a:latin typeface="Futura Std Medium" panose="020B0502020204020303" pitchFamily="34" charset="0"/>
              </a:rPr>
              <a:t> Anniversary</a:t>
            </a:r>
          </a:p>
        </p:txBody>
      </p:sp>
    </p:spTree>
    <p:extLst>
      <p:ext uri="{BB962C8B-B14F-4D97-AF65-F5344CB8AC3E}">
        <p14:creationId xmlns:p14="http://schemas.microsoft.com/office/powerpoint/2010/main" val="3380423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Futura Std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 Andrew</dc:creator>
  <cp:lastModifiedBy>Doug Andrew</cp:lastModifiedBy>
  <cp:revision>3</cp:revision>
  <dcterms:created xsi:type="dcterms:W3CDTF">2025-11-05T16:35:00Z</dcterms:created>
  <dcterms:modified xsi:type="dcterms:W3CDTF">2025-11-05T17:06:13Z</dcterms:modified>
</cp:coreProperties>
</file>